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9"/>
  </p:notesMasterIdLst>
  <p:sldIdLst>
    <p:sldId id="859" r:id="rId2"/>
    <p:sldId id="1009" r:id="rId3"/>
    <p:sldId id="1010" r:id="rId4"/>
    <p:sldId id="1046" r:id="rId5"/>
    <p:sldId id="1011" r:id="rId6"/>
    <p:sldId id="1047" r:id="rId7"/>
    <p:sldId id="1012" r:id="rId8"/>
    <p:sldId id="1013" r:id="rId9"/>
    <p:sldId id="1014" r:id="rId10"/>
    <p:sldId id="1048" r:id="rId11"/>
    <p:sldId id="1015" r:id="rId12"/>
    <p:sldId id="1016" r:id="rId13"/>
    <p:sldId id="1017" r:id="rId14"/>
    <p:sldId id="1018" r:id="rId15"/>
    <p:sldId id="1019" r:id="rId16"/>
    <p:sldId id="1020" r:id="rId17"/>
    <p:sldId id="1021" r:id="rId18"/>
    <p:sldId id="1023" r:id="rId19"/>
    <p:sldId id="1024" r:id="rId20"/>
    <p:sldId id="1025" r:id="rId21"/>
    <p:sldId id="1026" r:id="rId22"/>
    <p:sldId id="1027" r:id="rId23"/>
    <p:sldId id="1028" r:id="rId24"/>
    <p:sldId id="1029" r:id="rId25"/>
    <p:sldId id="1030" r:id="rId26"/>
    <p:sldId id="1031" r:id="rId27"/>
    <p:sldId id="1032" r:id="rId28"/>
    <p:sldId id="1034" r:id="rId29"/>
    <p:sldId id="1035" r:id="rId30"/>
    <p:sldId id="1036" r:id="rId31"/>
    <p:sldId id="1037" r:id="rId32"/>
    <p:sldId id="1038" r:id="rId33"/>
    <p:sldId id="1039" r:id="rId34"/>
    <p:sldId id="1040" r:id="rId35"/>
    <p:sldId id="1042" r:id="rId36"/>
    <p:sldId id="1044" r:id="rId37"/>
    <p:sldId id="1045" r:id="rId3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第十模块提优测评卷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borrowed a book from the school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name of the book is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Weeks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talk loudly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大声地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should stand in line in the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keep the book for four weeks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4003" y="86345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4003" y="27809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4003" y="150401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74003" y="210769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83621" y="341786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12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用所给内容的适当形式填空。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do yesterday?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photos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Chinese stamps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English is not easy 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class.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2678" y="2825777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took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03550" y="3462568"/>
            <a:ext cx="675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are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592091" y="4112868"/>
            <a:ext cx="13708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 learn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134639" y="4725144"/>
            <a:ext cx="16129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Don’t eat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765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选出与下列图片相符的句子。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30710" y="1340768"/>
            <a:ext cx="79928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A. Please stand in line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	B. Please be quiet</a:t>
            </a:r>
            <a:r>
              <a:rPr lang="zh-CN" altLang="zh-CN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C. Stop</a:t>
            </a:r>
            <a:r>
              <a:rPr lang="zh-CN" altLang="zh-CN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Don’t go</a:t>
            </a:r>
            <a:r>
              <a:rPr lang="zh-CN" altLang="zh-CN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	D. Turn right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E. Sit down, please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1630710" y="1484784"/>
            <a:ext cx="7776864" cy="18002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7" name="fd96.jpg" descr="id:21474890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33711" y="3533073"/>
            <a:ext cx="1200637" cy="1203304"/>
          </a:xfrm>
          <a:prstGeom prst="rect">
            <a:avLst/>
          </a:prstGeom>
        </p:spPr>
      </p:pic>
      <p:pic>
        <p:nvPicPr>
          <p:cNvPr id="8" name="fd97.eps" descr="id:21474890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854846" y="3618101"/>
            <a:ext cx="1584176" cy="1063426"/>
          </a:xfrm>
          <a:prstGeom prst="rect">
            <a:avLst/>
          </a:prstGeom>
        </p:spPr>
      </p:pic>
      <p:pic>
        <p:nvPicPr>
          <p:cNvPr id="9" name="fd98.jpg" descr="id:214748904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954220" y="3437522"/>
            <a:ext cx="698058" cy="1244005"/>
          </a:xfrm>
          <a:prstGeom prst="rect">
            <a:avLst/>
          </a:prstGeom>
        </p:spPr>
      </p:pic>
      <p:pic>
        <p:nvPicPr>
          <p:cNvPr id="10" name="fd99.jpg" descr="id:214748905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025756" y="3381870"/>
            <a:ext cx="822635" cy="1348802"/>
          </a:xfrm>
          <a:prstGeom prst="rect">
            <a:avLst/>
          </a:prstGeom>
        </p:spPr>
      </p:pic>
      <p:pic>
        <p:nvPicPr>
          <p:cNvPr id="11" name="fd100.jpg" descr="id:214748906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774850" y="3381870"/>
            <a:ext cx="1292269" cy="129226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311853" y="46936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716501" y="46936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121149" y="47034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303621" y="469452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0452253" y="46879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076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单项选择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come here and stand ________ 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895" y="150247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940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 me, how can I get to the supermarket?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Go straight 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It’s cloudy.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It’s seven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6842" y="8634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61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________ the tree 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climbed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6842" y="8634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518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________ bikes together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620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riding	B. rode	C. ride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  <a:tab pos="76200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the class rule. It 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be late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620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say	B. says	C. saying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  <a:tab pos="76200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 ________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620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B. 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C. 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842" y="88197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8119" y="215809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8119" y="34016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615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English is difficult. It isn’t easy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7373" y="8815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695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I ________ home?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left at Moon Street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get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get to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/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7789" y="86387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897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light is red. Please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don’t cross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7789" y="8725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76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90285" y="4019820"/>
            <a:ext cx="11226986" cy="1584176"/>
            <a:chOff x="262558" y="4365104"/>
            <a:chExt cx="11737304" cy="165618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9348" b="48646"/>
            <a:stretch/>
          </p:blipFill>
          <p:spPr>
            <a:xfrm>
              <a:off x="262558" y="4365104"/>
              <a:ext cx="6464101" cy="1656184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1354" r="22243"/>
            <a:stretch/>
          </p:blipFill>
          <p:spPr>
            <a:xfrm>
              <a:off x="6455246" y="4452446"/>
              <a:ext cx="5544616" cy="1568842"/>
            </a:xfrm>
            <a:prstGeom prst="rect">
              <a:avLst/>
            </a:prstGeom>
          </p:spPr>
        </p:pic>
      </p:grp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1.Go straight on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105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2.Go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green now.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3.Please stand up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105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4.Turn left here.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5.Don’t talk in the library.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96537" y="515219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242745" y="515219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4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856586" y="515219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003626" y="515219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5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0415686" y="515219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nation has its rules and a family also has one. It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means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己所不欲，勿施于人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国有国法，家有家规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与朋友交，言而有信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923578"/>
            <a:ext cx="2088232" cy="47290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50414" y="87772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46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从方框中为下列句子选择合适的应答语。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are you going?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find?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I get to the school?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it say?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light is green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83238" y="1412776"/>
            <a:ext cx="5616624" cy="397031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A. You can cross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B. Go straight on and then turn left at Red Street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C. To the library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D. I found a book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E. It says, “Don’t smoke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736" y="15209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28736" y="215684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8736" y="27926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8736" y="345204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28736" y="40433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655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从方框中选择合适的句子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library card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Yes. I want to borrow a book about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Yes. We must keep quiet in the library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55246" y="1988840"/>
            <a:ext cx="5463464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A. Are there any rules in the library?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B. Oh, this way, please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C. What is that?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D. Are you going to the library?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E. What does it mean?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36432" y="15189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933741" y="28362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33741" y="47165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51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a sign. 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means “Don’t turn right 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OK. Let’s go to the library from here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40581" y="89966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031310" y="15567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134766" y="2865640"/>
            <a:ext cx="5463464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A. Are there any rules in the library?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B. Oh, this way, please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C. What is that?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D. Are you going to the library?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E. What does it mean?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27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阅读小华的校规和家规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3113" y="878365"/>
            <a:ext cx="3096344" cy="504481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783627"/>
              </p:ext>
            </p:extLst>
          </p:nvPr>
        </p:nvGraphicFramePr>
        <p:xfrm>
          <a:off x="618172" y="2049297"/>
          <a:ext cx="10971212" cy="4260023"/>
        </p:xfrm>
        <a:graphic>
          <a:graphicData uri="http://schemas.openxmlformats.org/drawingml/2006/table">
            <a:tbl>
              <a:tblPr firstRow="1" firstCol="1" bandRow="1"/>
              <a:tblGrid>
                <a:gridCol w="5485606">
                  <a:extLst>
                    <a:ext uri="{9D8B030D-6E8A-4147-A177-3AD203B41FA5}">
                      <a16:colId xmlns:a16="http://schemas.microsoft.com/office/drawing/2014/main" val="1303512608"/>
                    </a:ext>
                  </a:extLst>
                </a:gridCol>
                <a:gridCol w="5485606">
                  <a:extLst>
                    <a:ext uri="{9D8B030D-6E8A-4147-A177-3AD203B41FA5}">
                      <a16:colId xmlns:a16="http://schemas.microsoft.com/office/drawing/2014/main" val="3128487363"/>
                    </a:ext>
                  </a:extLst>
                </a:gridCol>
              </a:tblGrid>
              <a:tr h="42600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 running in the hallways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 fighting, and be nice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Only eat in the dining hall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 hats during classes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listen to music in class, and you can listen in the music room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 up at 7 am and go to bed before 9 pm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homework first after school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 TV on school days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 for half an hour every 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Skip for 10 minutes every 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01127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936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Xiaohua can play first after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Xiaohua can’t listen to music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Xiaohua can wear hats in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Xiaohua can watch TV on weekends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Xiaohua has a good reading habit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1691" y="86345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91691" y="150401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91691" y="214456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72455" y="282001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57533" y="34132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003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new park near my house. It’s a fine day today. My parents and I are in the park now. On my left, there is a coffee shop. On my right, there is a big lake. There are many flowers and trees near the lake. There’s a small hill behind the lake. Near the lake, there is a sign. It says, “Don’t swim in the lake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playground in the middle of the park. There are some small shops near the gate of the park. The park is so beautiful. We like it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45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park near my house is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new and beautiful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old and beautiful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dirty and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 coffee shop in the park?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No, there isn’t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there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No, it isn’t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8208" y="8634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8208" y="344007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01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can’t ________ in the lake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row a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middle of the park, there is a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coffee shop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lake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playground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7789" y="86345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7789" y="340814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117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see some small _______ near the gate of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shops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restaurants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trees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7789" y="86345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95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给下列句子排序。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85617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1.Don’t be late for school.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2.Be quiet in class.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3.Don’t play football in the classroom.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4.Please keep your desk clean.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5.Don’t bring any snacks to school.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 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Adventure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冒险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hurried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librarian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putting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closing.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checkout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dropped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Oops,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problem,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whispered.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librarian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smiled,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librarian.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page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2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librarian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laughed,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sneezed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Achoo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mouth.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librarian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nodded,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okay,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okay?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whispered,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tiptoed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蹑手蹑脚地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shelves.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forgetting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66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Shhh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reminded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sighed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叹息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glad she said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problem’ about the drawing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Emma grinned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咧着嘴笑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“Next time, we’ll follow all the rules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walked home, excited to read their new books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very, very quiet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81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is mainly about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learning to draw lines in books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following library rules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robot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adventure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and Jake felt ________ when they left the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angry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excited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532" y="872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4532" y="337760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36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word “close” means ________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sentence“It’s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close to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near in time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shut the door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 word “quiet” repeated many times?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show the library is fun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 teach spelling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emphasize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important rule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842" y="8634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6842" y="40770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10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Emma and Jake probably do next time?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Draw in every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Follow all the rules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Never visit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4002" y="872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77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 书面表达。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本周末你将要和爸爸妈妈一起开一个家庭会议，主题是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家有家规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。请你制订出一些适合的家规，不少于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27859"/>
            <a:ext cx="11350976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talk loudly at home.Don’t watch too much TV from Monday to Friday.We shouldn’t eat on the bed.Don’t get up too late on Saturdays and Sundays.Don’t make noise at night.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373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quiet in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keep your desk clean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bring any snacks to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play football in the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late for school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8725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152211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4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2638" y="210559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5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2638" y="278533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3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82638" y="346193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43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22178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Excuse me, how can I get to Sunshine Park?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straight along this road.Turn left at the traffic lights.Then cross the street, and you’ll see a blue bus stop.The park is next to it.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long will it take?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10 minutes on foot.Don’t run when you cross the road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Amy want to go?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Sunshine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Sunshine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Blue Bus Stop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should Amy do at the traffic lights?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Turn left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Turn 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Go straight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949" y="8638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4949" y="343648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the park?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Behind the traffic lights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Next to a blue bus stop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Across from a shop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does it take to walk there?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5 minutes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15 minutes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10 minutes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532" y="872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27391" y="342269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police officer tell Amy NOT to do?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Talk to strangers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Run while crossing the road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Take a bus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532" y="85481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77706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borrowed a book from the school library.Its name is </a:t>
            </a:r>
            <a:r>
              <a:rPr lang="en-US" altLang="zh-CN" b="1" i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.There are lots of rules in the library.First, I should be quiet and stand in line.Then I should show my library card to the librarian.I can keep the book for two weeks.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1392</Words>
  <Application>Microsoft Office PowerPoint</Application>
  <PresentationFormat>自定义</PresentationFormat>
  <Paragraphs>278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356</cp:revision>
  <dcterms:created xsi:type="dcterms:W3CDTF">2020-11-06T05:24:00Z</dcterms:created>
  <dcterms:modified xsi:type="dcterms:W3CDTF">2025-06-11T06:34:14Z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